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theme/theme7.xml" ContentType="application/vnd.openxmlformats-officedocument.theme+xml"/>
  <Override PartName="/ppt/slideLayouts/slideLayout10.xml" ContentType="application/vnd.openxmlformats-officedocument.presentationml.slideLayout+xml"/>
  <Override PartName="/ppt/theme/theme8.xml" ContentType="application/vnd.openxmlformats-officedocument.theme+xml"/>
  <Override PartName="/ppt/slideLayouts/slideLayout11.xml" ContentType="application/vnd.openxmlformats-officedocument.presentationml.slideLayout+xml"/>
  <Override PartName="/ppt/theme/theme9.xml" ContentType="application/vnd.openxmlformats-officedocument.theme+xml"/>
  <Override PartName="/ppt/slideLayouts/slideLayout12.xml" ContentType="application/vnd.openxmlformats-officedocument.presentationml.slideLayout+xml"/>
  <Override PartName="/ppt/theme/theme10.xml" ContentType="application/vnd.openxmlformats-officedocument.theme+xml"/>
  <Override PartName="/ppt/slideLayouts/slideLayout13.xml" ContentType="application/vnd.openxmlformats-officedocument.presentationml.slideLayout+xml"/>
  <Override PartName="/ppt/theme/theme11.xml" ContentType="application/vnd.openxmlformats-officedocument.theme+xml"/>
  <Override PartName="/ppt/slideLayouts/slideLayout14.xml" ContentType="application/vnd.openxmlformats-officedocument.presentationml.slideLayout+xml"/>
  <Override PartName="/ppt/theme/theme12.xml" ContentType="application/vnd.openxmlformats-officedocument.theme+xml"/>
  <Override PartName="/ppt/slideLayouts/slideLayout15.xml" ContentType="application/vnd.openxmlformats-officedocument.presentationml.slideLayout+xml"/>
  <Override PartName="/ppt/theme/theme13.xml" ContentType="application/vnd.openxmlformats-officedocument.theme+xml"/>
  <Override PartName="/ppt/slideLayouts/slideLayout16.xml" ContentType="application/vnd.openxmlformats-officedocument.presentationml.slideLayout+xml"/>
  <Override PartName="/ppt/theme/theme14.xml" ContentType="application/vnd.openxmlformats-officedocument.theme+xml"/>
  <Override PartName="/ppt/slideLayouts/slideLayout17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7" r:id="rId4"/>
    <p:sldMasterId id="2147493481" r:id="rId5"/>
    <p:sldMasterId id="2147493459" r:id="rId6"/>
    <p:sldMasterId id="2147493461" r:id="rId7"/>
    <p:sldMasterId id="2147493463" r:id="rId8"/>
    <p:sldMasterId id="2147493465" r:id="rId9"/>
    <p:sldMasterId id="2147493469" r:id="rId10"/>
    <p:sldMasterId id="2147493479" r:id="rId11"/>
    <p:sldMasterId id="2147493483" r:id="rId12"/>
    <p:sldMasterId id="2147493467" r:id="rId13"/>
    <p:sldMasterId id="2147493471" r:id="rId14"/>
    <p:sldMasterId id="2147493487" r:id="rId15"/>
    <p:sldMasterId id="2147493473" r:id="rId16"/>
    <p:sldMasterId id="2147493475" r:id="rId17"/>
    <p:sldMasterId id="2147493477" r:id="rId18"/>
  </p:sldMasterIdLst>
  <p:notesMasterIdLst>
    <p:notesMasterId r:id="rId33"/>
  </p:notesMasterIdLst>
  <p:sldIdLst>
    <p:sldId id="257" r:id="rId19"/>
    <p:sldId id="262" r:id="rId20"/>
    <p:sldId id="297" r:id="rId21"/>
    <p:sldId id="298" r:id="rId22"/>
    <p:sldId id="299" r:id="rId23"/>
    <p:sldId id="296" r:id="rId24"/>
    <p:sldId id="300" r:id="rId25"/>
    <p:sldId id="301" r:id="rId26"/>
    <p:sldId id="266" r:id="rId27"/>
    <p:sldId id="302" r:id="rId28"/>
    <p:sldId id="303" r:id="rId29"/>
    <p:sldId id="304" r:id="rId30"/>
    <p:sldId id="306" r:id="rId31"/>
    <p:sldId id="305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C00"/>
    <a:srgbClr val="5D0C8B"/>
    <a:srgbClr val="D8262E"/>
    <a:srgbClr val="0055B7"/>
    <a:srgbClr val="00A19A"/>
    <a:srgbClr val="009640"/>
    <a:srgbClr val="009EE2"/>
    <a:srgbClr val="002C9B"/>
    <a:srgbClr val="E5007E"/>
    <a:srgbClr val="82BC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9" autoAdjust="0"/>
    <p:restoredTop sz="69200" autoAdjust="0"/>
  </p:normalViewPr>
  <p:slideViewPr>
    <p:cSldViewPr snapToGrid="0" snapToObjects="1">
      <p:cViewPr varScale="1">
        <p:scale>
          <a:sx n="72" d="100"/>
          <a:sy n="72" d="100"/>
        </p:scale>
        <p:origin x="72" y="8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8.xml"/><Relationship Id="rId3" Type="http://schemas.openxmlformats.org/officeDocument/2006/relationships/customXml" Target="../customXml/item3.xml"/><Relationship Id="rId21" Type="http://schemas.openxmlformats.org/officeDocument/2006/relationships/slide" Target="slides/slide3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2.xml"/><Relationship Id="rId29" Type="http://schemas.openxmlformats.org/officeDocument/2006/relationships/slide" Target="slides/slide1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3E3478-8975-4AD8-BBAF-597025A07B7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5A4985-B77B-4C16-B29F-EEEE03ACD853}">
      <dgm:prSet phldrT="[Text]" custT="1"/>
      <dgm:spPr/>
      <dgm:t>
        <a:bodyPr/>
        <a:lstStyle/>
        <a:p>
          <a:r>
            <a:rPr lang="en-US" sz="1400" dirty="0" smtClean="0"/>
            <a:t>Code change by a developer locally</a:t>
          </a:r>
          <a:endParaRPr lang="en-US" sz="1400" dirty="0"/>
        </a:p>
      </dgm:t>
    </dgm:pt>
    <dgm:pt modelId="{84815C1E-3174-487C-9AF0-3AEFD60E9C89}" type="parTrans" cxnId="{394C0288-8236-4832-A541-CD53B7D78FE4}">
      <dgm:prSet/>
      <dgm:spPr/>
      <dgm:t>
        <a:bodyPr/>
        <a:lstStyle/>
        <a:p>
          <a:endParaRPr lang="en-US"/>
        </a:p>
      </dgm:t>
    </dgm:pt>
    <dgm:pt modelId="{4693D192-F018-46B3-885B-233BE924E21F}" type="sibTrans" cxnId="{394C0288-8236-4832-A541-CD53B7D78FE4}">
      <dgm:prSet/>
      <dgm:spPr/>
      <dgm:t>
        <a:bodyPr/>
        <a:lstStyle/>
        <a:p>
          <a:endParaRPr lang="en-US"/>
        </a:p>
      </dgm:t>
    </dgm:pt>
    <dgm:pt modelId="{C9350644-0599-4CFD-8752-CB2B2111ECFB}">
      <dgm:prSet phldrT="[Text]" custT="1"/>
      <dgm:spPr/>
      <dgm:t>
        <a:bodyPr/>
        <a:lstStyle/>
        <a:p>
          <a:r>
            <a:rPr lang="en-US" sz="1400" dirty="0" smtClean="0"/>
            <a:t>Upload to Source Control (</a:t>
          </a:r>
          <a:r>
            <a:rPr lang="en-US" sz="1400" dirty="0" err="1" smtClean="0"/>
            <a:t>GitLabs</a:t>
          </a:r>
          <a:r>
            <a:rPr lang="en-US" sz="1400" dirty="0" smtClean="0"/>
            <a:t>)</a:t>
          </a:r>
          <a:endParaRPr lang="en-US" sz="1400" dirty="0"/>
        </a:p>
      </dgm:t>
    </dgm:pt>
    <dgm:pt modelId="{7827702C-8D98-4CFE-B9EA-0F5FD610AF1B}" type="parTrans" cxnId="{BFB455CF-FC86-48AF-B22B-58903F04C8D3}">
      <dgm:prSet/>
      <dgm:spPr/>
      <dgm:t>
        <a:bodyPr/>
        <a:lstStyle/>
        <a:p>
          <a:endParaRPr lang="en-US"/>
        </a:p>
      </dgm:t>
    </dgm:pt>
    <dgm:pt modelId="{9F4796A1-3F91-45A1-90A9-812334AF0F6D}" type="sibTrans" cxnId="{BFB455CF-FC86-48AF-B22B-58903F04C8D3}">
      <dgm:prSet/>
      <dgm:spPr/>
      <dgm:t>
        <a:bodyPr/>
        <a:lstStyle/>
        <a:p>
          <a:endParaRPr lang="en-US"/>
        </a:p>
      </dgm:t>
    </dgm:pt>
    <dgm:pt modelId="{09D5015A-0AD8-408D-8067-DB97AD467F6E}">
      <dgm:prSet phldrT="[Text]" custT="1"/>
      <dgm:spPr/>
      <dgm:t>
        <a:bodyPr/>
        <a:lstStyle/>
        <a:p>
          <a:r>
            <a:rPr lang="en-US" sz="1400" dirty="0" smtClean="0"/>
            <a:t>Continuous Build Triggered on </a:t>
          </a:r>
          <a:r>
            <a:rPr lang="en-US" sz="1400" dirty="0" err="1" smtClean="0"/>
            <a:t>Checkin</a:t>
          </a:r>
          <a:r>
            <a:rPr lang="en-US" sz="900" dirty="0" smtClean="0"/>
            <a:t>.</a:t>
          </a:r>
          <a:endParaRPr lang="en-US" sz="900" dirty="0"/>
        </a:p>
      </dgm:t>
    </dgm:pt>
    <dgm:pt modelId="{09B27EDE-67E1-44C2-98E4-18F0A1AFB9C9}" type="parTrans" cxnId="{ACB9FE0A-5ACB-4A3B-97AC-6C24D8C3629D}">
      <dgm:prSet/>
      <dgm:spPr/>
      <dgm:t>
        <a:bodyPr/>
        <a:lstStyle/>
        <a:p>
          <a:endParaRPr lang="en-US"/>
        </a:p>
      </dgm:t>
    </dgm:pt>
    <dgm:pt modelId="{ACC844AF-761E-4460-A5FD-9D217940A625}" type="sibTrans" cxnId="{ACB9FE0A-5ACB-4A3B-97AC-6C24D8C3629D}">
      <dgm:prSet/>
      <dgm:spPr/>
      <dgm:t>
        <a:bodyPr/>
        <a:lstStyle/>
        <a:p>
          <a:endParaRPr lang="en-US"/>
        </a:p>
      </dgm:t>
    </dgm:pt>
    <dgm:pt modelId="{722CB299-EA60-470C-8D23-CBCF2771E4DE}">
      <dgm:prSet phldrT="[Text]" custT="1"/>
      <dgm:spPr/>
      <dgm:t>
        <a:bodyPr/>
        <a:lstStyle/>
        <a:p>
          <a:r>
            <a:rPr lang="en-US" sz="1400" dirty="0" smtClean="0"/>
            <a:t>Jenkins / Maven / Sonar analysis and report</a:t>
          </a:r>
          <a:endParaRPr lang="en-US" sz="1400" dirty="0"/>
        </a:p>
      </dgm:t>
    </dgm:pt>
    <dgm:pt modelId="{0D19F687-83C4-438A-99CC-390D9B5B64FD}" type="parTrans" cxnId="{F2A3ACB3-3C9C-4C56-AE6A-A971A30E81C5}">
      <dgm:prSet/>
      <dgm:spPr/>
      <dgm:t>
        <a:bodyPr/>
        <a:lstStyle/>
        <a:p>
          <a:endParaRPr lang="en-US"/>
        </a:p>
      </dgm:t>
    </dgm:pt>
    <dgm:pt modelId="{10A42520-4FFE-4B51-AD2B-47C13E53FCB4}" type="sibTrans" cxnId="{F2A3ACB3-3C9C-4C56-AE6A-A971A30E81C5}">
      <dgm:prSet/>
      <dgm:spPr/>
      <dgm:t>
        <a:bodyPr/>
        <a:lstStyle/>
        <a:p>
          <a:endParaRPr lang="en-US"/>
        </a:p>
      </dgm:t>
    </dgm:pt>
    <dgm:pt modelId="{752A7038-354D-49B9-B099-4776639786D5}">
      <dgm:prSet phldrT="[Text]" custT="1"/>
      <dgm:spPr/>
      <dgm:t>
        <a:bodyPr/>
        <a:lstStyle/>
        <a:p>
          <a:r>
            <a:rPr lang="en-US" sz="1400" dirty="0" smtClean="0"/>
            <a:t>On successful build, Deploy app</a:t>
          </a:r>
          <a:endParaRPr lang="en-US" sz="1400" dirty="0"/>
        </a:p>
      </dgm:t>
    </dgm:pt>
    <dgm:pt modelId="{D0A20D18-20D7-4C3C-ACDC-75A7BF6156E9}" type="parTrans" cxnId="{BED3F378-6F20-4E52-9E00-969C72C8A2F8}">
      <dgm:prSet/>
      <dgm:spPr/>
      <dgm:t>
        <a:bodyPr/>
        <a:lstStyle/>
        <a:p>
          <a:endParaRPr lang="en-US"/>
        </a:p>
      </dgm:t>
    </dgm:pt>
    <dgm:pt modelId="{E514AD96-1BAC-4955-8C56-10AFD3518196}" type="sibTrans" cxnId="{BED3F378-6F20-4E52-9E00-969C72C8A2F8}">
      <dgm:prSet/>
      <dgm:spPr/>
      <dgm:t>
        <a:bodyPr/>
        <a:lstStyle/>
        <a:p>
          <a:endParaRPr lang="en-US"/>
        </a:p>
      </dgm:t>
    </dgm:pt>
    <dgm:pt modelId="{BEFE1680-013B-45BF-8817-D70F0EEE68DD}">
      <dgm:prSet phldrT="[Text]" custT="1"/>
      <dgm:spPr/>
      <dgm:t>
        <a:bodyPr/>
        <a:lstStyle/>
        <a:p>
          <a:r>
            <a:rPr lang="en-US" sz="1400" dirty="0" smtClean="0"/>
            <a:t>Smoke Test via Selenium or SOAP UI</a:t>
          </a:r>
          <a:endParaRPr lang="en-US" sz="1400" dirty="0"/>
        </a:p>
      </dgm:t>
    </dgm:pt>
    <dgm:pt modelId="{F0732CB0-1D63-42F3-B76B-D36C9ACC183D}" type="parTrans" cxnId="{1CCF6DC2-9456-45F7-89C8-39829CD21BD6}">
      <dgm:prSet/>
      <dgm:spPr/>
      <dgm:t>
        <a:bodyPr/>
        <a:lstStyle/>
        <a:p>
          <a:endParaRPr lang="en-US"/>
        </a:p>
      </dgm:t>
    </dgm:pt>
    <dgm:pt modelId="{0C93D105-0532-4296-9D28-C6AEC048CE95}" type="sibTrans" cxnId="{1CCF6DC2-9456-45F7-89C8-39829CD21BD6}">
      <dgm:prSet/>
      <dgm:spPr/>
      <dgm:t>
        <a:bodyPr/>
        <a:lstStyle/>
        <a:p>
          <a:endParaRPr lang="en-US"/>
        </a:p>
      </dgm:t>
    </dgm:pt>
    <dgm:pt modelId="{6F9A8383-3E4A-44CB-BCEC-C7F690715551}">
      <dgm:prSet phldrT="[Text]" custT="1"/>
      <dgm:spPr/>
      <dgm:t>
        <a:bodyPr/>
        <a:lstStyle/>
        <a:p>
          <a:r>
            <a:rPr lang="en-US" sz="1200" dirty="0" smtClean="0"/>
            <a:t>Jenkins Triggers </a:t>
          </a:r>
          <a:r>
            <a:rPr lang="en-US" sz="1200" dirty="0" err="1" smtClean="0"/>
            <a:t>Rundeck</a:t>
          </a:r>
          <a:r>
            <a:rPr lang="en-US" sz="1200" dirty="0" smtClean="0"/>
            <a:t>,  which orchestrates Chef recipe and brings up Infrastructure</a:t>
          </a:r>
          <a:endParaRPr lang="en-US" sz="1200" dirty="0"/>
        </a:p>
      </dgm:t>
    </dgm:pt>
    <dgm:pt modelId="{01786933-8F97-4711-BBF2-488F3D810501}" type="parTrans" cxnId="{7170A269-85E6-4BBF-B99B-C655F8DFE2B0}">
      <dgm:prSet/>
      <dgm:spPr/>
      <dgm:t>
        <a:bodyPr/>
        <a:lstStyle/>
        <a:p>
          <a:endParaRPr lang="en-US"/>
        </a:p>
      </dgm:t>
    </dgm:pt>
    <dgm:pt modelId="{79EA1D1E-11A4-42B5-90BC-46F39B75DA67}" type="sibTrans" cxnId="{7170A269-85E6-4BBF-B99B-C655F8DFE2B0}">
      <dgm:prSet/>
      <dgm:spPr/>
      <dgm:t>
        <a:bodyPr/>
        <a:lstStyle/>
        <a:p>
          <a:endParaRPr lang="en-US"/>
        </a:p>
      </dgm:t>
    </dgm:pt>
    <dgm:pt modelId="{6B7BD87B-70A6-4603-B3FC-627A00942495}" type="pres">
      <dgm:prSet presAssocID="{E43E3478-8975-4AD8-BBAF-597025A07B7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44F2D6-83AE-4153-9939-49D94BFF50C4}" type="pres">
      <dgm:prSet presAssocID="{3E5A4985-B77B-4C16-B29F-EEEE03ACD853}" presName="node" presStyleLbl="node1" presStyleIdx="0" presStyleCnt="7" custScaleX="1155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B69270-B29E-4A67-A74D-A15CEE800770}" type="pres">
      <dgm:prSet presAssocID="{4693D192-F018-46B3-885B-233BE924E21F}" presName="sibTrans" presStyleLbl="sibTrans2D1" presStyleIdx="0" presStyleCnt="7"/>
      <dgm:spPr/>
      <dgm:t>
        <a:bodyPr/>
        <a:lstStyle/>
        <a:p>
          <a:endParaRPr lang="en-US"/>
        </a:p>
      </dgm:t>
    </dgm:pt>
    <dgm:pt modelId="{98F44CFB-40D3-40C8-9A15-AEF9A537FA8C}" type="pres">
      <dgm:prSet presAssocID="{4693D192-F018-46B3-885B-233BE924E21F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F22116BC-71A1-4B82-AB45-2EB1252C6B38}" type="pres">
      <dgm:prSet presAssocID="{C9350644-0599-4CFD-8752-CB2B2111ECFB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E42504-8B3C-4523-A2CE-595ACEB1E507}" type="pres">
      <dgm:prSet presAssocID="{9F4796A1-3F91-45A1-90A9-812334AF0F6D}" presName="sibTrans" presStyleLbl="sibTrans2D1" presStyleIdx="1" presStyleCnt="7"/>
      <dgm:spPr/>
      <dgm:t>
        <a:bodyPr/>
        <a:lstStyle/>
        <a:p>
          <a:endParaRPr lang="en-US"/>
        </a:p>
      </dgm:t>
    </dgm:pt>
    <dgm:pt modelId="{B2BF24BA-E2B4-42EC-87C0-C6720A00D9DF}" type="pres">
      <dgm:prSet presAssocID="{9F4796A1-3F91-45A1-90A9-812334AF0F6D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11703412-EAA9-4556-B7DC-44E3C97E3D8C}" type="pres">
      <dgm:prSet presAssocID="{09D5015A-0AD8-408D-8067-DB97AD467F6E}" presName="node" presStyleLbl="node1" presStyleIdx="2" presStyleCnt="7" custScaleX="1319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EF3297-69EF-4E29-9D22-1E2726C4AC23}" type="pres">
      <dgm:prSet presAssocID="{ACC844AF-761E-4460-A5FD-9D217940A625}" presName="sibTrans" presStyleLbl="sibTrans2D1" presStyleIdx="2" presStyleCnt="7"/>
      <dgm:spPr/>
      <dgm:t>
        <a:bodyPr/>
        <a:lstStyle/>
        <a:p>
          <a:endParaRPr lang="en-US"/>
        </a:p>
      </dgm:t>
    </dgm:pt>
    <dgm:pt modelId="{309DAFBD-8ACA-49A3-94D6-5DA57E4E8E0E}" type="pres">
      <dgm:prSet presAssocID="{ACC844AF-761E-4460-A5FD-9D217940A625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B4E28500-5C5A-484F-9F3F-65ADB6CEF6AD}" type="pres">
      <dgm:prSet presAssocID="{722CB299-EA60-470C-8D23-CBCF2771E4DE}" presName="node" presStyleLbl="node1" presStyleIdx="3" presStyleCnt="7" custScaleX="116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22AD66-79D7-4864-87DD-9E1B58005202}" type="pres">
      <dgm:prSet presAssocID="{10A42520-4FFE-4B51-AD2B-47C13E53FCB4}" presName="sibTrans" presStyleLbl="sibTrans2D1" presStyleIdx="3" presStyleCnt="7"/>
      <dgm:spPr/>
      <dgm:t>
        <a:bodyPr/>
        <a:lstStyle/>
        <a:p>
          <a:endParaRPr lang="en-US"/>
        </a:p>
      </dgm:t>
    </dgm:pt>
    <dgm:pt modelId="{4BEC1097-029C-4C7F-9510-940915ABEC1F}" type="pres">
      <dgm:prSet presAssocID="{10A42520-4FFE-4B51-AD2B-47C13E53FCB4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B51D2E1B-598D-46C1-8820-D2B9CAC89C61}" type="pres">
      <dgm:prSet presAssocID="{752A7038-354D-49B9-B099-4776639786D5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914A26-41EE-4463-8FB6-4CA8BE03D3A9}" type="pres">
      <dgm:prSet presAssocID="{E514AD96-1BAC-4955-8C56-10AFD3518196}" presName="sibTrans" presStyleLbl="sibTrans2D1" presStyleIdx="4" presStyleCnt="7"/>
      <dgm:spPr/>
      <dgm:t>
        <a:bodyPr/>
        <a:lstStyle/>
        <a:p>
          <a:endParaRPr lang="en-US"/>
        </a:p>
      </dgm:t>
    </dgm:pt>
    <dgm:pt modelId="{1DBEBA2F-1289-4BAD-B3E5-6B1F2FD48029}" type="pres">
      <dgm:prSet presAssocID="{E514AD96-1BAC-4955-8C56-10AFD3518196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9BBE3F36-27AD-4793-A4EB-C89AE9BAF496}" type="pres">
      <dgm:prSet presAssocID="{6F9A8383-3E4A-44CB-BCEC-C7F690715551}" presName="node" presStyleLbl="node1" presStyleIdx="5" presStyleCnt="7" custScaleX="168670" custRadScaleRad="101748" custRadScaleInc="63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5343AB-6DE8-4E14-A307-33A37658CEA5}" type="pres">
      <dgm:prSet presAssocID="{79EA1D1E-11A4-42B5-90BC-46F39B75DA67}" presName="sibTrans" presStyleLbl="sibTrans2D1" presStyleIdx="5" presStyleCnt="7"/>
      <dgm:spPr/>
      <dgm:t>
        <a:bodyPr/>
        <a:lstStyle/>
        <a:p>
          <a:endParaRPr lang="en-US"/>
        </a:p>
      </dgm:t>
    </dgm:pt>
    <dgm:pt modelId="{B0C44BA7-E401-44BD-97C7-E635EB7FDCB4}" type="pres">
      <dgm:prSet presAssocID="{79EA1D1E-11A4-42B5-90BC-46F39B75DA67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C176A4B4-E32A-4926-A9A4-4DBCE29D89D9}" type="pres">
      <dgm:prSet presAssocID="{BEFE1680-013B-45BF-8817-D70F0EEE68DD}" presName="node" presStyleLbl="node1" presStyleIdx="6" presStyleCnt="7" custScaleX="1076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07843C-7D89-4DD4-81FB-C6821ABE2D7E}" type="pres">
      <dgm:prSet presAssocID="{0C93D105-0532-4296-9D28-C6AEC048CE95}" presName="sibTrans" presStyleLbl="sibTrans2D1" presStyleIdx="6" presStyleCnt="7"/>
      <dgm:spPr/>
      <dgm:t>
        <a:bodyPr/>
        <a:lstStyle/>
        <a:p>
          <a:endParaRPr lang="en-US"/>
        </a:p>
      </dgm:t>
    </dgm:pt>
    <dgm:pt modelId="{939838CE-076D-4B17-88D7-454D540043A1}" type="pres">
      <dgm:prSet presAssocID="{0C93D105-0532-4296-9D28-C6AEC048CE95}" presName="connectorText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00BA7E8D-8CE9-4B10-96E7-940D660EF16C}" type="presOf" srcId="{0C93D105-0532-4296-9D28-C6AEC048CE95}" destId="{939838CE-076D-4B17-88D7-454D540043A1}" srcOrd="1" destOrd="0" presId="urn:microsoft.com/office/officeart/2005/8/layout/cycle2"/>
    <dgm:cxn modelId="{7170A269-85E6-4BBF-B99B-C655F8DFE2B0}" srcId="{E43E3478-8975-4AD8-BBAF-597025A07B73}" destId="{6F9A8383-3E4A-44CB-BCEC-C7F690715551}" srcOrd="5" destOrd="0" parTransId="{01786933-8F97-4711-BBF2-488F3D810501}" sibTransId="{79EA1D1E-11A4-42B5-90BC-46F39B75DA67}"/>
    <dgm:cxn modelId="{051AE731-57CC-4080-B660-4FFF7EDA2273}" type="presOf" srcId="{ACC844AF-761E-4460-A5FD-9D217940A625}" destId="{309DAFBD-8ACA-49A3-94D6-5DA57E4E8E0E}" srcOrd="1" destOrd="0" presId="urn:microsoft.com/office/officeart/2005/8/layout/cycle2"/>
    <dgm:cxn modelId="{A4628BE7-C686-4A47-AA2C-D8F9CFF2A5E4}" type="presOf" srcId="{ACC844AF-761E-4460-A5FD-9D217940A625}" destId="{9BEF3297-69EF-4E29-9D22-1E2726C4AC23}" srcOrd="0" destOrd="0" presId="urn:microsoft.com/office/officeart/2005/8/layout/cycle2"/>
    <dgm:cxn modelId="{ACB9FE0A-5ACB-4A3B-97AC-6C24D8C3629D}" srcId="{E43E3478-8975-4AD8-BBAF-597025A07B73}" destId="{09D5015A-0AD8-408D-8067-DB97AD467F6E}" srcOrd="2" destOrd="0" parTransId="{09B27EDE-67E1-44C2-98E4-18F0A1AFB9C9}" sibTransId="{ACC844AF-761E-4460-A5FD-9D217940A625}"/>
    <dgm:cxn modelId="{77DA3605-4C72-4EF3-8AB3-0E033606E2AF}" type="presOf" srcId="{4693D192-F018-46B3-885B-233BE924E21F}" destId="{98F44CFB-40D3-40C8-9A15-AEF9A537FA8C}" srcOrd="1" destOrd="0" presId="urn:microsoft.com/office/officeart/2005/8/layout/cycle2"/>
    <dgm:cxn modelId="{9439F59C-F046-44EE-ADB9-E8C2DC93C84D}" type="presOf" srcId="{0C93D105-0532-4296-9D28-C6AEC048CE95}" destId="{6407843C-7D89-4DD4-81FB-C6821ABE2D7E}" srcOrd="0" destOrd="0" presId="urn:microsoft.com/office/officeart/2005/8/layout/cycle2"/>
    <dgm:cxn modelId="{3156DA72-C58F-4849-9378-8F6BA0C98899}" type="presOf" srcId="{09D5015A-0AD8-408D-8067-DB97AD467F6E}" destId="{11703412-EAA9-4556-B7DC-44E3C97E3D8C}" srcOrd="0" destOrd="0" presId="urn:microsoft.com/office/officeart/2005/8/layout/cycle2"/>
    <dgm:cxn modelId="{151E6CE0-7309-4743-B16F-381888D2E56B}" type="presOf" srcId="{BEFE1680-013B-45BF-8817-D70F0EEE68DD}" destId="{C176A4B4-E32A-4926-A9A4-4DBCE29D89D9}" srcOrd="0" destOrd="0" presId="urn:microsoft.com/office/officeart/2005/8/layout/cycle2"/>
    <dgm:cxn modelId="{DCA2C752-E832-485D-A3F0-ABE5CDCB92C6}" type="presOf" srcId="{9F4796A1-3F91-45A1-90A9-812334AF0F6D}" destId="{B2BF24BA-E2B4-42EC-87C0-C6720A00D9DF}" srcOrd="1" destOrd="0" presId="urn:microsoft.com/office/officeart/2005/8/layout/cycle2"/>
    <dgm:cxn modelId="{4D0B70D1-C2A5-4FAB-87D4-B2947877B0DD}" type="presOf" srcId="{6F9A8383-3E4A-44CB-BCEC-C7F690715551}" destId="{9BBE3F36-27AD-4793-A4EB-C89AE9BAF496}" srcOrd="0" destOrd="0" presId="urn:microsoft.com/office/officeart/2005/8/layout/cycle2"/>
    <dgm:cxn modelId="{BC288403-979B-4C2D-8801-3977AA013E93}" type="presOf" srcId="{4693D192-F018-46B3-885B-233BE924E21F}" destId="{82B69270-B29E-4A67-A74D-A15CEE800770}" srcOrd="0" destOrd="0" presId="urn:microsoft.com/office/officeart/2005/8/layout/cycle2"/>
    <dgm:cxn modelId="{B06F58F3-4484-4158-B817-CB16EBB1D31B}" type="presOf" srcId="{9F4796A1-3F91-45A1-90A9-812334AF0F6D}" destId="{40E42504-8B3C-4523-A2CE-595ACEB1E507}" srcOrd="0" destOrd="0" presId="urn:microsoft.com/office/officeart/2005/8/layout/cycle2"/>
    <dgm:cxn modelId="{B718F5F7-4B4E-48E6-A3D1-48760C967DE4}" type="presOf" srcId="{E43E3478-8975-4AD8-BBAF-597025A07B73}" destId="{6B7BD87B-70A6-4603-B3FC-627A00942495}" srcOrd="0" destOrd="0" presId="urn:microsoft.com/office/officeart/2005/8/layout/cycle2"/>
    <dgm:cxn modelId="{F6AE2EDD-0118-4776-BB6C-F5C0DE226509}" type="presOf" srcId="{79EA1D1E-11A4-42B5-90BC-46F39B75DA67}" destId="{B0C44BA7-E401-44BD-97C7-E635EB7FDCB4}" srcOrd="1" destOrd="0" presId="urn:microsoft.com/office/officeart/2005/8/layout/cycle2"/>
    <dgm:cxn modelId="{394C0288-8236-4832-A541-CD53B7D78FE4}" srcId="{E43E3478-8975-4AD8-BBAF-597025A07B73}" destId="{3E5A4985-B77B-4C16-B29F-EEEE03ACD853}" srcOrd="0" destOrd="0" parTransId="{84815C1E-3174-487C-9AF0-3AEFD60E9C89}" sibTransId="{4693D192-F018-46B3-885B-233BE924E21F}"/>
    <dgm:cxn modelId="{FDAD1B60-5C02-4F04-884E-8AE9C8E05D13}" type="presOf" srcId="{79EA1D1E-11A4-42B5-90BC-46F39B75DA67}" destId="{6A5343AB-6DE8-4E14-A307-33A37658CEA5}" srcOrd="0" destOrd="0" presId="urn:microsoft.com/office/officeart/2005/8/layout/cycle2"/>
    <dgm:cxn modelId="{091184CF-1296-4BE0-94F2-8A472D538BE4}" type="presOf" srcId="{E514AD96-1BAC-4955-8C56-10AFD3518196}" destId="{0D914A26-41EE-4463-8FB6-4CA8BE03D3A9}" srcOrd="0" destOrd="0" presId="urn:microsoft.com/office/officeart/2005/8/layout/cycle2"/>
    <dgm:cxn modelId="{BED3F378-6F20-4E52-9E00-969C72C8A2F8}" srcId="{E43E3478-8975-4AD8-BBAF-597025A07B73}" destId="{752A7038-354D-49B9-B099-4776639786D5}" srcOrd="4" destOrd="0" parTransId="{D0A20D18-20D7-4C3C-ACDC-75A7BF6156E9}" sibTransId="{E514AD96-1BAC-4955-8C56-10AFD3518196}"/>
    <dgm:cxn modelId="{1452811B-9E68-4A77-831D-6B03A72A990A}" type="presOf" srcId="{752A7038-354D-49B9-B099-4776639786D5}" destId="{B51D2E1B-598D-46C1-8820-D2B9CAC89C61}" srcOrd="0" destOrd="0" presId="urn:microsoft.com/office/officeart/2005/8/layout/cycle2"/>
    <dgm:cxn modelId="{26473D60-9FA6-44BF-81B0-69CEB16D2D4B}" type="presOf" srcId="{E514AD96-1BAC-4955-8C56-10AFD3518196}" destId="{1DBEBA2F-1289-4BAD-B3E5-6B1F2FD48029}" srcOrd="1" destOrd="0" presId="urn:microsoft.com/office/officeart/2005/8/layout/cycle2"/>
    <dgm:cxn modelId="{F2A3ACB3-3C9C-4C56-AE6A-A971A30E81C5}" srcId="{E43E3478-8975-4AD8-BBAF-597025A07B73}" destId="{722CB299-EA60-470C-8D23-CBCF2771E4DE}" srcOrd="3" destOrd="0" parTransId="{0D19F687-83C4-438A-99CC-390D9B5B64FD}" sibTransId="{10A42520-4FFE-4B51-AD2B-47C13E53FCB4}"/>
    <dgm:cxn modelId="{0BA0BE39-F6A1-407C-AB64-C782BAEBEC53}" type="presOf" srcId="{3E5A4985-B77B-4C16-B29F-EEEE03ACD853}" destId="{0144F2D6-83AE-4153-9939-49D94BFF50C4}" srcOrd="0" destOrd="0" presId="urn:microsoft.com/office/officeart/2005/8/layout/cycle2"/>
    <dgm:cxn modelId="{1CCF6DC2-9456-45F7-89C8-39829CD21BD6}" srcId="{E43E3478-8975-4AD8-BBAF-597025A07B73}" destId="{BEFE1680-013B-45BF-8817-D70F0EEE68DD}" srcOrd="6" destOrd="0" parTransId="{F0732CB0-1D63-42F3-B76B-D36C9ACC183D}" sibTransId="{0C93D105-0532-4296-9D28-C6AEC048CE95}"/>
    <dgm:cxn modelId="{2ABC9293-051F-4D5E-B0D2-1C6CD4DBFAB7}" type="presOf" srcId="{10A42520-4FFE-4B51-AD2B-47C13E53FCB4}" destId="{4BEC1097-029C-4C7F-9510-940915ABEC1F}" srcOrd="1" destOrd="0" presId="urn:microsoft.com/office/officeart/2005/8/layout/cycle2"/>
    <dgm:cxn modelId="{964B5909-1D73-4D63-902E-D59BA0F5A1CF}" type="presOf" srcId="{C9350644-0599-4CFD-8752-CB2B2111ECFB}" destId="{F22116BC-71A1-4B82-AB45-2EB1252C6B38}" srcOrd="0" destOrd="0" presId="urn:microsoft.com/office/officeart/2005/8/layout/cycle2"/>
    <dgm:cxn modelId="{A1E95641-DE81-4D29-BFF2-8718D2086F2A}" type="presOf" srcId="{10A42520-4FFE-4B51-AD2B-47C13E53FCB4}" destId="{4922AD66-79D7-4864-87DD-9E1B58005202}" srcOrd="0" destOrd="0" presId="urn:microsoft.com/office/officeart/2005/8/layout/cycle2"/>
    <dgm:cxn modelId="{BFB455CF-FC86-48AF-B22B-58903F04C8D3}" srcId="{E43E3478-8975-4AD8-BBAF-597025A07B73}" destId="{C9350644-0599-4CFD-8752-CB2B2111ECFB}" srcOrd="1" destOrd="0" parTransId="{7827702C-8D98-4CFE-B9EA-0F5FD610AF1B}" sibTransId="{9F4796A1-3F91-45A1-90A9-812334AF0F6D}"/>
    <dgm:cxn modelId="{9ADD6779-9B42-44DF-BA6F-C20F99C1857C}" type="presOf" srcId="{722CB299-EA60-470C-8D23-CBCF2771E4DE}" destId="{B4E28500-5C5A-484F-9F3F-65ADB6CEF6AD}" srcOrd="0" destOrd="0" presId="urn:microsoft.com/office/officeart/2005/8/layout/cycle2"/>
    <dgm:cxn modelId="{2D86A726-091F-4079-98FA-E107E89CBE81}" type="presParOf" srcId="{6B7BD87B-70A6-4603-B3FC-627A00942495}" destId="{0144F2D6-83AE-4153-9939-49D94BFF50C4}" srcOrd="0" destOrd="0" presId="urn:microsoft.com/office/officeart/2005/8/layout/cycle2"/>
    <dgm:cxn modelId="{0D1BFC5F-235F-4D1C-A6B7-510C16C79F16}" type="presParOf" srcId="{6B7BD87B-70A6-4603-B3FC-627A00942495}" destId="{82B69270-B29E-4A67-A74D-A15CEE800770}" srcOrd="1" destOrd="0" presId="urn:microsoft.com/office/officeart/2005/8/layout/cycle2"/>
    <dgm:cxn modelId="{B24DC69F-09A3-4E84-882E-477B0F71E291}" type="presParOf" srcId="{82B69270-B29E-4A67-A74D-A15CEE800770}" destId="{98F44CFB-40D3-40C8-9A15-AEF9A537FA8C}" srcOrd="0" destOrd="0" presId="urn:microsoft.com/office/officeart/2005/8/layout/cycle2"/>
    <dgm:cxn modelId="{5218EA83-07C7-4FCF-9B87-F5E3B56C6027}" type="presParOf" srcId="{6B7BD87B-70A6-4603-B3FC-627A00942495}" destId="{F22116BC-71A1-4B82-AB45-2EB1252C6B38}" srcOrd="2" destOrd="0" presId="urn:microsoft.com/office/officeart/2005/8/layout/cycle2"/>
    <dgm:cxn modelId="{517299AD-0D21-4502-BA2A-2C98E5B62D6D}" type="presParOf" srcId="{6B7BD87B-70A6-4603-B3FC-627A00942495}" destId="{40E42504-8B3C-4523-A2CE-595ACEB1E507}" srcOrd="3" destOrd="0" presId="urn:microsoft.com/office/officeart/2005/8/layout/cycle2"/>
    <dgm:cxn modelId="{A66641F5-A00B-4FC4-BA4A-BAC7D50B0047}" type="presParOf" srcId="{40E42504-8B3C-4523-A2CE-595ACEB1E507}" destId="{B2BF24BA-E2B4-42EC-87C0-C6720A00D9DF}" srcOrd="0" destOrd="0" presId="urn:microsoft.com/office/officeart/2005/8/layout/cycle2"/>
    <dgm:cxn modelId="{F306B124-080B-475B-954F-361093E6DF2D}" type="presParOf" srcId="{6B7BD87B-70A6-4603-B3FC-627A00942495}" destId="{11703412-EAA9-4556-B7DC-44E3C97E3D8C}" srcOrd="4" destOrd="0" presId="urn:microsoft.com/office/officeart/2005/8/layout/cycle2"/>
    <dgm:cxn modelId="{F0E67AF1-C75B-438D-84A6-2C6C02F3D517}" type="presParOf" srcId="{6B7BD87B-70A6-4603-B3FC-627A00942495}" destId="{9BEF3297-69EF-4E29-9D22-1E2726C4AC23}" srcOrd="5" destOrd="0" presId="urn:microsoft.com/office/officeart/2005/8/layout/cycle2"/>
    <dgm:cxn modelId="{C3871C69-C724-4FC5-9878-9C5C0DF47B79}" type="presParOf" srcId="{9BEF3297-69EF-4E29-9D22-1E2726C4AC23}" destId="{309DAFBD-8ACA-49A3-94D6-5DA57E4E8E0E}" srcOrd="0" destOrd="0" presId="urn:microsoft.com/office/officeart/2005/8/layout/cycle2"/>
    <dgm:cxn modelId="{65595204-E9E0-4C7F-9793-A8B36BA9DF47}" type="presParOf" srcId="{6B7BD87B-70A6-4603-B3FC-627A00942495}" destId="{B4E28500-5C5A-484F-9F3F-65ADB6CEF6AD}" srcOrd="6" destOrd="0" presId="urn:microsoft.com/office/officeart/2005/8/layout/cycle2"/>
    <dgm:cxn modelId="{F9724BC1-4289-4C11-8CCF-3667A5A6660E}" type="presParOf" srcId="{6B7BD87B-70A6-4603-B3FC-627A00942495}" destId="{4922AD66-79D7-4864-87DD-9E1B58005202}" srcOrd="7" destOrd="0" presId="urn:microsoft.com/office/officeart/2005/8/layout/cycle2"/>
    <dgm:cxn modelId="{D3EC758C-004B-4DD8-88D6-B7D9BB0AD8F1}" type="presParOf" srcId="{4922AD66-79D7-4864-87DD-9E1B58005202}" destId="{4BEC1097-029C-4C7F-9510-940915ABEC1F}" srcOrd="0" destOrd="0" presId="urn:microsoft.com/office/officeart/2005/8/layout/cycle2"/>
    <dgm:cxn modelId="{7227948F-FC78-4FC0-ABF9-453F4031B3B2}" type="presParOf" srcId="{6B7BD87B-70A6-4603-B3FC-627A00942495}" destId="{B51D2E1B-598D-46C1-8820-D2B9CAC89C61}" srcOrd="8" destOrd="0" presId="urn:microsoft.com/office/officeart/2005/8/layout/cycle2"/>
    <dgm:cxn modelId="{B9DDCF0A-1A2D-411C-87CD-B4909E7FD34C}" type="presParOf" srcId="{6B7BD87B-70A6-4603-B3FC-627A00942495}" destId="{0D914A26-41EE-4463-8FB6-4CA8BE03D3A9}" srcOrd="9" destOrd="0" presId="urn:microsoft.com/office/officeart/2005/8/layout/cycle2"/>
    <dgm:cxn modelId="{59D2CB3A-C4A4-48B1-A525-6074255EEA9C}" type="presParOf" srcId="{0D914A26-41EE-4463-8FB6-4CA8BE03D3A9}" destId="{1DBEBA2F-1289-4BAD-B3E5-6B1F2FD48029}" srcOrd="0" destOrd="0" presId="urn:microsoft.com/office/officeart/2005/8/layout/cycle2"/>
    <dgm:cxn modelId="{4180FE0B-CD5E-4712-8DE9-FBD0225115E8}" type="presParOf" srcId="{6B7BD87B-70A6-4603-B3FC-627A00942495}" destId="{9BBE3F36-27AD-4793-A4EB-C89AE9BAF496}" srcOrd="10" destOrd="0" presId="urn:microsoft.com/office/officeart/2005/8/layout/cycle2"/>
    <dgm:cxn modelId="{6D19D499-5C91-455C-BA2D-FBD248FE684D}" type="presParOf" srcId="{6B7BD87B-70A6-4603-B3FC-627A00942495}" destId="{6A5343AB-6DE8-4E14-A307-33A37658CEA5}" srcOrd="11" destOrd="0" presId="urn:microsoft.com/office/officeart/2005/8/layout/cycle2"/>
    <dgm:cxn modelId="{B124B75C-F6EB-4153-8000-109B78F1FCDA}" type="presParOf" srcId="{6A5343AB-6DE8-4E14-A307-33A37658CEA5}" destId="{B0C44BA7-E401-44BD-97C7-E635EB7FDCB4}" srcOrd="0" destOrd="0" presId="urn:microsoft.com/office/officeart/2005/8/layout/cycle2"/>
    <dgm:cxn modelId="{C8B60D33-FFD2-4272-A174-EC25F440D9D4}" type="presParOf" srcId="{6B7BD87B-70A6-4603-B3FC-627A00942495}" destId="{C176A4B4-E32A-4926-A9A4-4DBCE29D89D9}" srcOrd="12" destOrd="0" presId="urn:microsoft.com/office/officeart/2005/8/layout/cycle2"/>
    <dgm:cxn modelId="{3E774B5B-07A6-4A6C-B8AC-EC9223E92CC0}" type="presParOf" srcId="{6B7BD87B-70A6-4603-B3FC-627A00942495}" destId="{6407843C-7D89-4DD4-81FB-C6821ABE2D7E}" srcOrd="13" destOrd="0" presId="urn:microsoft.com/office/officeart/2005/8/layout/cycle2"/>
    <dgm:cxn modelId="{1A21E4B8-BF2F-4011-9F0D-5F49B548413D}" type="presParOf" srcId="{6407843C-7D89-4DD4-81FB-C6821ABE2D7E}" destId="{939838CE-076D-4B17-88D7-454D540043A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44F2D6-83AE-4153-9939-49D94BFF50C4}">
      <dsp:nvSpPr>
        <dsp:cNvPr id="0" name=""/>
        <dsp:cNvSpPr/>
      </dsp:nvSpPr>
      <dsp:spPr>
        <a:xfrm>
          <a:off x="2340770" y="1824"/>
          <a:ext cx="1289511" cy="11163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Code change by a developer locally</a:t>
          </a:r>
          <a:endParaRPr lang="en-US" sz="1400" kern="1200" dirty="0"/>
        </a:p>
      </dsp:txBody>
      <dsp:txXfrm>
        <a:off x="2529615" y="165315"/>
        <a:ext cx="911821" cy="789401"/>
      </dsp:txXfrm>
    </dsp:sp>
    <dsp:sp modelId="{82B69270-B29E-4A67-A74D-A15CEE800770}">
      <dsp:nvSpPr>
        <dsp:cNvPr id="0" name=""/>
        <dsp:cNvSpPr/>
      </dsp:nvSpPr>
      <dsp:spPr>
        <a:xfrm rot="1542857">
          <a:off x="3633737" y="746688"/>
          <a:ext cx="261226" cy="3767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3637617" y="805043"/>
        <a:ext cx="182858" cy="226067"/>
      </dsp:txXfrm>
    </dsp:sp>
    <dsp:sp modelId="{F22116BC-71A1-4B82-AB45-2EB1252C6B38}">
      <dsp:nvSpPr>
        <dsp:cNvPr id="0" name=""/>
        <dsp:cNvSpPr/>
      </dsp:nvSpPr>
      <dsp:spPr>
        <a:xfrm>
          <a:off x="3937768" y="729211"/>
          <a:ext cx="1116383" cy="11163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Upload to Source Control (</a:t>
          </a:r>
          <a:r>
            <a:rPr lang="en-US" sz="1400" kern="1200" dirty="0" err="1" smtClean="0"/>
            <a:t>GitLabs</a:t>
          </a:r>
          <a:r>
            <a:rPr lang="en-US" sz="1400" kern="1200" dirty="0" smtClean="0"/>
            <a:t>)</a:t>
          </a:r>
          <a:endParaRPr lang="en-US" sz="1400" kern="1200" dirty="0"/>
        </a:p>
      </dsp:txBody>
      <dsp:txXfrm>
        <a:off x="4101259" y="892702"/>
        <a:ext cx="789401" cy="789401"/>
      </dsp:txXfrm>
    </dsp:sp>
    <dsp:sp modelId="{40E42504-8B3C-4523-A2CE-595ACEB1E507}">
      <dsp:nvSpPr>
        <dsp:cNvPr id="0" name=""/>
        <dsp:cNvSpPr/>
      </dsp:nvSpPr>
      <dsp:spPr>
        <a:xfrm rot="4628571">
          <a:off x="4533134" y="1905205"/>
          <a:ext cx="293667" cy="3767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4567382" y="1937615"/>
        <a:ext cx="205567" cy="226067"/>
      </dsp:txXfrm>
    </dsp:sp>
    <dsp:sp modelId="{11703412-EAA9-4556-B7DC-44E3C97E3D8C}">
      <dsp:nvSpPr>
        <dsp:cNvPr id="0" name=""/>
        <dsp:cNvSpPr/>
      </dsp:nvSpPr>
      <dsp:spPr>
        <a:xfrm>
          <a:off x="4132221" y="2363633"/>
          <a:ext cx="1473569" cy="11163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Continuous Build Triggered on </a:t>
          </a:r>
          <a:r>
            <a:rPr lang="en-US" sz="1400" kern="1200" dirty="0" err="1" smtClean="0"/>
            <a:t>Checkin</a:t>
          </a:r>
          <a:r>
            <a:rPr lang="en-US" sz="900" kern="1200" dirty="0" smtClean="0"/>
            <a:t>.</a:t>
          </a:r>
          <a:endParaRPr lang="en-US" sz="900" kern="1200" dirty="0"/>
        </a:p>
      </dsp:txBody>
      <dsp:txXfrm>
        <a:off x="4348020" y="2527124"/>
        <a:ext cx="1041971" cy="789401"/>
      </dsp:txXfrm>
    </dsp:sp>
    <dsp:sp modelId="{9BEF3297-69EF-4E29-9D22-1E2726C4AC23}">
      <dsp:nvSpPr>
        <dsp:cNvPr id="0" name=""/>
        <dsp:cNvSpPr/>
      </dsp:nvSpPr>
      <dsp:spPr>
        <a:xfrm rot="7714286">
          <a:off x="4218169" y="3391529"/>
          <a:ext cx="252050" cy="3767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10800000">
        <a:off x="4279549" y="3437326"/>
        <a:ext cx="176435" cy="226067"/>
      </dsp:txXfrm>
    </dsp:sp>
    <dsp:sp modelId="{B4E28500-5C5A-484F-9F3F-65ADB6CEF6AD}">
      <dsp:nvSpPr>
        <dsp:cNvPr id="0" name=""/>
        <dsp:cNvSpPr/>
      </dsp:nvSpPr>
      <dsp:spPr>
        <a:xfrm>
          <a:off x="3171166" y="3674339"/>
          <a:ext cx="1305174" cy="11163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Jenkins / Maven / Sonar analysis and report</a:t>
          </a:r>
          <a:endParaRPr lang="en-US" sz="1400" kern="1200" dirty="0"/>
        </a:p>
      </dsp:txBody>
      <dsp:txXfrm>
        <a:off x="3362304" y="3837830"/>
        <a:ext cx="922898" cy="789401"/>
      </dsp:txXfrm>
    </dsp:sp>
    <dsp:sp modelId="{4922AD66-79D7-4864-87DD-9E1B58005202}">
      <dsp:nvSpPr>
        <dsp:cNvPr id="0" name=""/>
        <dsp:cNvSpPr/>
      </dsp:nvSpPr>
      <dsp:spPr>
        <a:xfrm rot="10800000">
          <a:off x="2821909" y="4044141"/>
          <a:ext cx="246808" cy="3767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10800000">
        <a:off x="2895951" y="4119497"/>
        <a:ext cx="172766" cy="226067"/>
      </dsp:txXfrm>
    </dsp:sp>
    <dsp:sp modelId="{B51D2E1B-598D-46C1-8820-D2B9CAC89C61}">
      <dsp:nvSpPr>
        <dsp:cNvPr id="0" name=""/>
        <dsp:cNvSpPr/>
      </dsp:nvSpPr>
      <dsp:spPr>
        <a:xfrm>
          <a:off x="1589107" y="3674339"/>
          <a:ext cx="1116383" cy="11163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On successful build, Deploy app</a:t>
          </a:r>
          <a:endParaRPr lang="en-US" sz="1400" kern="1200" dirty="0"/>
        </a:p>
      </dsp:txBody>
      <dsp:txXfrm>
        <a:off x="1752598" y="3837830"/>
        <a:ext cx="789401" cy="789401"/>
      </dsp:txXfrm>
    </dsp:sp>
    <dsp:sp modelId="{0D914A26-41EE-4463-8FB6-4CA8BE03D3A9}">
      <dsp:nvSpPr>
        <dsp:cNvPr id="0" name=""/>
        <dsp:cNvSpPr/>
      </dsp:nvSpPr>
      <dsp:spPr>
        <a:xfrm rot="13874852">
          <a:off x="1492822" y="3405893"/>
          <a:ext cx="284367" cy="3767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10800000">
        <a:off x="1562177" y="3514514"/>
        <a:ext cx="199057" cy="226067"/>
      </dsp:txXfrm>
    </dsp:sp>
    <dsp:sp modelId="{9BBE3F36-27AD-4793-A4EB-C89AE9BAF496}">
      <dsp:nvSpPr>
        <dsp:cNvPr id="0" name=""/>
        <dsp:cNvSpPr/>
      </dsp:nvSpPr>
      <dsp:spPr>
        <a:xfrm>
          <a:off x="115977" y="2316570"/>
          <a:ext cx="1883003" cy="11163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Jenkins Triggers </a:t>
          </a:r>
          <a:r>
            <a:rPr lang="en-US" sz="1200" kern="1200" dirty="0" err="1" smtClean="0"/>
            <a:t>Rundeck</a:t>
          </a:r>
          <a:r>
            <a:rPr lang="en-US" sz="1200" kern="1200" dirty="0" smtClean="0"/>
            <a:t>,  which orchestrates Chef recipe and brings up Infrastructure</a:t>
          </a:r>
          <a:endParaRPr lang="en-US" sz="1200" kern="1200" dirty="0"/>
        </a:p>
      </dsp:txBody>
      <dsp:txXfrm>
        <a:off x="391736" y="2480061"/>
        <a:ext cx="1331485" cy="789401"/>
      </dsp:txXfrm>
    </dsp:sp>
    <dsp:sp modelId="{6A5343AB-6DE8-4E14-A307-33A37658CEA5}">
      <dsp:nvSpPr>
        <dsp:cNvPr id="0" name=""/>
        <dsp:cNvSpPr/>
      </dsp:nvSpPr>
      <dsp:spPr>
        <a:xfrm rot="17084386">
          <a:off x="1130303" y="1895450"/>
          <a:ext cx="270514" cy="3767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160556" y="2010048"/>
        <a:ext cx="189360" cy="226067"/>
      </dsp:txXfrm>
    </dsp:sp>
    <dsp:sp modelId="{C176A4B4-E32A-4926-A9A4-4DBCE29D89D9}">
      <dsp:nvSpPr>
        <dsp:cNvPr id="0" name=""/>
        <dsp:cNvSpPr/>
      </dsp:nvSpPr>
      <dsp:spPr>
        <a:xfrm>
          <a:off x="874283" y="729211"/>
          <a:ext cx="1201618" cy="11163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Smoke Test via Selenium or SOAP UI</a:t>
          </a:r>
          <a:endParaRPr lang="en-US" sz="1400" kern="1200" dirty="0"/>
        </a:p>
      </dsp:txBody>
      <dsp:txXfrm>
        <a:off x="1050256" y="892702"/>
        <a:ext cx="849672" cy="789401"/>
      </dsp:txXfrm>
    </dsp:sp>
    <dsp:sp modelId="{6407843C-7D89-4DD4-81FB-C6821ABE2D7E}">
      <dsp:nvSpPr>
        <dsp:cNvPr id="0" name=""/>
        <dsp:cNvSpPr/>
      </dsp:nvSpPr>
      <dsp:spPr>
        <a:xfrm rot="20057143">
          <a:off x="2087442" y="745540"/>
          <a:ext cx="243287" cy="3767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2091056" y="836730"/>
        <a:ext cx="170301" cy="2260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DFAC8-5991-3145-9793-9A313C8FA165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73DDA-7232-1E41-9A12-ECB93A71E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04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73DDA-7232-1E41-9A12-ECB93A71EA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61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73DDA-7232-1E41-9A12-ECB93A71EA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7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73DDA-7232-1E41-9A12-ECB93A71EA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4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73DDA-7232-1E41-9A12-ECB93A71EA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53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73DDA-7232-1E41-9A12-ECB93A71EA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0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73DDA-7232-1E41-9A12-ECB93A71EA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4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73DDA-7232-1E41-9A12-ECB93A71EA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52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73DDA-7232-1E41-9A12-ECB93A71EA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14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73DDA-7232-1E41-9A12-ECB93A71EA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21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73DDA-7232-1E41-9A12-ECB93A71EA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09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73DDA-7232-1E41-9A12-ECB93A71EA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49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73DDA-7232-1E41-9A12-ECB93A71EA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85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73DDA-7232-1E41-9A12-ECB93A71EA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48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016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4618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2405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36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54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198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7774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238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68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79FA9B2-5DD7-494E-8C17-F0AC60F7E271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1B0CBB6-AEA1-4C26-A1D3-B111C0BB4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525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56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387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430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2677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586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14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22 October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09652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58" r:id="rId1"/>
    <p:sldLayoutId id="2147493489" r:id="rId2"/>
    <p:sldLayoutId id="2147493490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Nico Silverston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22 October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00675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8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festyle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22 October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88025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72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delisio.RIMNET\AppData\Local\Microsoft\Windows\Temporary Internet Files\Content.Outlook\D729LZAP\XPRO_NYC_120711-239_LF_LP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22 October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89386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88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festyle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22 October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432560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74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festyle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22 October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092896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76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festyle5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22 October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89482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78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chemeClr val="tx1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chemeClr val="tx1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chemeClr val="tx1"/>
                </a:solidFill>
                <a:latin typeface="Trade Gothic Next LT Pro Lt" pitchFamily="-84" charset="0"/>
              </a:rPr>
              <a:pPr eaLnBrk="0" hangingPunct="0">
                <a:defRPr/>
              </a:pPr>
              <a:t>22 October 2014</a:t>
            </a:fld>
            <a:endParaRPr lang="en-US" sz="900" dirty="0">
              <a:solidFill>
                <a:schemeClr val="tx1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chemeClr val="tx1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BlackBerry-Logo.psd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570" y="173445"/>
            <a:ext cx="106838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7642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2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/>
          <p:cNvPicPr>
            <a:picLocks noChangeAspect="1"/>
          </p:cNvPicPr>
          <p:nvPr userDrawn="1"/>
        </p:nvPicPr>
        <p:blipFill rotWithShape="1">
          <a:blip r:embed="rId3"/>
          <a:srcRect l="6896" r="3347"/>
          <a:stretch/>
        </p:blipFill>
        <p:spPr bwMode="auto">
          <a:xfrm>
            <a:off x="0" y="1"/>
            <a:ext cx="9144000" cy="516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22 October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00233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0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rver new_2_small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22 October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137612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2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B_Blocks_Camera_C_small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22 October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411851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4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ntextual_London1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22 October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537575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66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xtual_London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22 October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28921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70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extual_London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22 October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0919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80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xtual_London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 userDrawn="1"/>
        </p:nvSpPr>
        <p:spPr bwMode="gray">
          <a:xfrm>
            <a:off x="7301385" y="206547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r" eaLnBrk="0" hangingPunct="0"/>
            <a:fld id="{E1ED6A48-D795-4C42-A15B-DB38F62EEB1A}" type="slidenum">
              <a:rPr lang="en-US" sz="900">
                <a:solidFill>
                  <a:srgbClr val="FFFFFF"/>
                </a:solidFill>
                <a:latin typeface="Trade Gothic Next LT Pro Lt" charset="0"/>
              </a:rPr>
              <a:pPr algn="r" eaLnBrk="0" hangingPunct="0"/>
              <a:t>‹#›</a:t>
            </a:fld>
            <a:endParaRPr lang="en-US" sz="900" dirty="0">
              <a:solidFill>
                <a:srgbClr val="FFFFFF"/>
              </a:solidFill>
              <a:latin typeface="Trade Gothic Next LT Pro Lt" charset="0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 bwMode="gray">
          <a:xfrm>
            <a:off x="6488585" y="173327"/>
            <a:ext cx="1093786" cy="171450"/>
          </a:xfrm>
          <a:prstGeom prst="rect">
            <a:avLst/>
          </a:prstGeom>
        </p:spPr>
        <p:txBody>
          <a:bodyPr lIns="0" tIns="45718" rIns="0" bIns="0">
            <a:prstTxWarp prst="textNoShape">
              <a:avLst/>
            </a:prstTxWarp>
          </a:bodyPr>
          <a:lstStyle/>
          <a:p>
            <a:pPr eaLnBrk="0" hangingPunct="0">
              <a:defRPr/>
            </a:pPr>
            <a:fld id="{14D6B787-F5A0-B64F-9D91-BC789CAC91E8}" type="datetime4">
              <a:rPr lang="en-GB" sz="900">
                <a:solidFill>
                  <a:srgbClr val="FFFFFF"/>
                </a:solidFill>
                <a:latin typeface="Trade Gothic Next LT Pro Lt" pitchFamily="-84" charset="0"/>
              </a:rPr>
              <a:pPr eaLnBrk="0" hangingPunct="0">
                <a:defRPr/>
              </a:pPr>
              <a:t>22 October 2014</a:t>
            </a:fld>
            <a:endParaRPr lang="en-US" sz="900" dirty="0">
              <a:solidFill>
                <a:srgbClr val="FFFFFF"/>
              </a:solidFill>
              <a:latin typeface="Trade Gothic Next LT Pro Lt" pitchFamily="-8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 userDrawn="1"/>
        </p:nvSpPr>
        <p:spPr bwMode="auto">
          <a:xfrm>
            <a:off x="7920510" y="173327"/>
            <a:ext cx="103105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Trade Gothic Next LT Pro Lt" charset="0"/>
                <a:ea typeface="Trade Gothic Next LT Pro Lt" charset="0"/>
                <a:cs typeface="Trade Gothic Next LT Pro Lt" charset="0"/>
              </a:rPr>
              <a:t>Internal Use Only</a:t>
            </a:r>
          </a:p>
        </p:txBody>
      </p:sp>
      <p:pic>
        <p:nvPicPr>
          <p:cNvPr id="10" name="Picture 7" descr="bb logo white.psd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1813" y="181265"/>
            <a:ext cx="108585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588520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3484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8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7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26.jpeg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rver new_2_small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5"/>
          <p:cNvSpPr txBox="1">
            <a:spLocks/>
          </p:cNvSpPr>
          <p:nvPr/>
        </p:nvSpPr>
        <p:spPr bwMode="auto">
          <a:xfrm>
            <a:off x="637522" y="2159537"/>
            <a:ext cx="387350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r>
              <a:rPr lang="en-GB" sz="1400" dirty="0" smtClean="0">
                <a:solidFill>
                  <a:srgbClr val="FFFFFF"/>
                </a:solidFill>
                <a:latin typeface="Trade Gothic Next LT Pro Lt" charset="0"/>
              </a:rPr>
              <a:t>Cynthia Taylor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Trade Gothic Next LT Pro Lt" charset="0"/>
              </a:rPr>
              <a:t>Sr. Manager, Software Engineering and </a:t>
            </a:r>
            <a:r>
              <a:rPr lang="en-US" sz="1400" dirty="0" smtClean="0">
                <a:solidFill>
                  <a:srgbClr val="FFFFFF"/>
                </a:solidFill>
                <a:latin typeface="Trade Gothic Next LT Pro Lt" charset="0"/>
              </a:rPr>
              <a:t>QA</a:t>
            </a:r>
            <a:endParaRPr lang="en-US" sz="1400" dirty="0">
              <a:solidFill>
                <a:srgbClr val="FFFFFF"/>
              </a:solidFill>
              <a:latin typeface="Trade Gothic Next LT Pro Lt" charset="0"/>
            </a:endParaRPr>
          </a:p>
          <a:p>
            <a:pPr>
              <a:lnSpc>
                <a:spcPct val="120000"/>
              </a:lnSpc>
            </a:pPr>
            <a:endParaRPr lang="en-GB" sz="1400" dirty="0">
              <a:solidFill>
                <a:srgbClr val="FFFFFF"/>
              </a:solidFill>
              <a:latin typeface="Trade Gothic Next LT Pro Lt" charset="0"/>
            </a:endParaRP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522" y="2972809"/>
            <a:ext cx="1320800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531812" y="737609"/>
            <a:ext cx="7464705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cap="all" spc="-150" dirty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Creating </a:t>
            </a:r>
            <a:r>
              <a:rPr lang="en-GB" sz="3200" cap="all" spc="-150" dirty="0" smtClean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Safe Environments </a:t>
            </a:r>
            <a:r>
              <a:rPr lang="en-GB" sz="3200" cap="all" spc="-150" dirty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that </a:t>
            </a:r>
            <a:r>
              <a:rPr lang="en-GB" sz="3200" cap="all" spc="-150" dirty="0">
                <a:solidFill>
                  <a:srgbClr val="009EE2"/>
                </a:solidFill>
                <a:latin typeface="Arial Black" charset="0"/>
                <a:ea typeface="Arial Black" charset="0"/>
                <a:cs typeface="Arial Black" charset="0"/>
              </a:rPr>
              <a:t>Inspire Innovation</a:t>
            </a:r>
            <a:endParaRPr lang="en-US" sz="3200" cap="all" spc="-150" dirty="0">
              <a:solidFill>
                <a:srgbClr val="009EE2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28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41879" y="695926"/>
            <a:ext cx="5199062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CHALLENGES</a:t>
            </a:r>
            <a:endParaRPr lang="en-GB" sz="3200" spc="-150" dirty="0">
              <a:solidFill>
                <a:srgbClr val="82BC08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4" name="Picture 10" descr="SCALE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150" y="515938"/>
            <a:ext cx="4514850" cy="447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67" y="1301515"/>
            <a:ext cx="3590925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Buy 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Passive Resistance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Support from other departments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Morale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4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41879" y="695926"/>
            <a:ext cx="5199062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SIGNS OF </a:t>
            </a:r>
            <a:r>
              <a:rPr lang="en-GB" sz="3200" spc="-150" dirty="0" smtClean="0">
                <a:solidFill>
                  <a:srgbClr val="0055B7"/>
                </a:solidFill>
                <a:latin typeface="Arial Black" charset="0"/>
                <a:ea typeface="Arial Black" charset="0"/>
                <a:cs typeface="Arial Black" charset="0"/>
              </a:rPr>
              <a:t>SUCCESS</a:t>
            </a:r>
            <a:endParaRPr lang="en-GB" sz="3200" spc="-150" dirty="0">
              <a:solidFill>
                <a:srgbClr val="0055B7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602478" y="1527464"/>
            <a:ext cx="4468286" cy="2462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“Can you please replace me with a small shell script?”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Noticing the fires that aren’t burning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Non-believers become believers</a:t>
            </a:r>
          </a:p>
          <a:p>
            <a:pPr marL="171450" indent="-17145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1400" dirty="0" smtClean="0">
              <a:latin typeface="Trade Gothic Next LT Pro Lt" charset="0"/>
            </a:endParaRPr>
          </a:p>
          <a:p>
            <a:pPr marL="171450" indent="-17145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1400" dirty="0">
              <a:latin typeface="Trade Gothic Next LT Pro Lt" charset="0"/>
            </a:endParaRPr>
          </a:p>
        </p:txBody>
      </p:sp>
      <p:pic>
        <p:nvPicPr>
          <p:cNvPr id="5" name="Picture 1" descr="BULB_shutterstock_133871897_small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9538" y="1119188"/>
            <a:ext cx="3954462" cy="376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080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14.01.14_CEDAR_0200EDITED_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9075" y="533269"/>
            <a:ext cx="4672013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41879" y="695926"/>
            <a:ext cx="5199062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latin typeface="Arial Black" charset="0"/>
                <a:ea typeface="Arial Black" charset="0"/>
                <a:cs typeface="Arial Black" charset="0"/>
              </a:rPr>
              <a:t>TAKEAWAYS</a:t>
            </a:r>
            <a:endParaRPr lang="en-GB" sz="3200" spc="-150" dirty="0">
              <a:solidFill>
                <a:srgbClr val="FFFFFF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1879" y="1315857"/>
            <a:ext cx="4098948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At All Levels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Leader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Team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your believers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 them time, space, and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Celebrate the wins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Evolution, not </a:t>
            </a:r>
            <a:r>
              <a:rPr lang="en-US" dirty="0" smtClean="0"/>
              <a:t>Revolution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0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6582" y="748145"/>
            <a:ext cx="44057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ial Black" panose="020B0A04020102020204" pitchFamily="34" charset="0"/>
              </a:rPr>
              <a:t>HERE’S WHAT I NEED </a:t>
            </a:r>
            <a:r>
              <a:rPr lang="en-US" sz="3200" b="1" dirty="0" smtClean="0">
                <a:solidFill>
                  <a:srgbClr val="FF4C00"/>
                </a:solidFill>
                <a:latin typeface="Arial Black" panose="020B0A04020102020204" pitchFamily="34" charset="0"/>
              </a:rPr>
              <a:t>HELP</a:t>
            </a:r>
            <a:r>
              <a:rPr lang="en-US" sz="3200" b="1" dirty="0" smtClean="0">
                <a:latin typeface="Arial Black" panose="020B0A04020102020204" pitchFamily="34" charset="0"/>
              </a:rPr>
              <a:t> WITH</a:t>
            </a:r>
            <a:endParaRPr lang="en-US" sz="3200" b="1" dirty="0"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0800000" flipH="1" flipV="1">
            <a:off x="849749" y="2353295"/>
            <a:ext cx="29429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How do you combat ebbs and flows of engagement to inspire continuous excitement?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39423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7918" y="1724891"/>
            <a:ext cx="40316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THANK YOU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71241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41879" y="695926"/>
            <a:ext cx="5199062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THE </a:t>
            </a:r>
            <a:r>
              <a:rPr lang="en-GB" sz="3200" spc="-150" dirty="0" smtClean="0">
                <a:solidFill>
                  <a:srgbClr val="0055B7"/>
                </a:solidFill>
                <a:latin typeface="Arial Black" charset="0"/>
                <a:ea typeface="Arial Black" charset="0"/>
                <a:cs typeface="Arial Black" charset="0"/>
              </a:rPr>
              <a:t>JOURNEY</a:t>
            </a:r>
            <a:endParaRPr lang="en-GB" sz="3200" spc="-150" dirty="0">
              <a:solidFill>
                <a:srgbClr val="0055B7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602478" y="1318330"/>
            <a:ext cx="4468286" cy="267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600" dirty="0" smtClean="0">
                <a:latin typeface="Trade Gothic Next LT Pro Lt" charset="0"/>
              </a:rPr>
              <a:t>July, 2013</a:t>
            </a:r>
          </a:p>
          <a:p>
            <a:pPr marL="628650" lvl="1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400" dirty="0" smtClean="0">
                <a:latin typeface="Trade Gothic Next LT Pro Lt" charset="0"/>
              </a:rPr>
              <a:t>6 months &amp; .5 Million Dollars</a:t>
            </a:r>
          </a:p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600" dirty="0" smtClean="0">
                <a:latin typeface="Trade Gothic Next LT Pro Lt" charset="0"/>
              </a:rPr>
              <a:t>September 2014</a:t>
            </a:r>
          </a:p>
          <a:p>
            <a:pPr marL="628650" lvl="1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400" dirty="0" smtClean="0">
                <a:latin typeface="Trade Gothic Next LT Pro Lt" charset="0"/>
              </a:rPr>
              <a:t>Minutes &amp; 10s of Dollars</a:t>
            </a:r>
          </a:p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600" b="1" dirty="0" smtClean="0">
                <a:latin typeface="Trade Gothic Next LT Pro Lt" charset="0"/>
              </a:rPr>
              <a:t>Deciding to start was big</a:t>
            </a:r>
            <a:endParaRPr lang="en-US" sz="1600" b="1" dirty="0">
              <a:latin typeface="Trade Gothic Next LT Pro Lt" charset="0"/>
            </a:endParaRPr>
          </a:p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600" b="1" dirty="0" smtClean="0">
                <a:latin typeface="Trade Gothic Next LT Pro Lt" charset="0"/>
              </a:rPr>
              <a:t>Finishing was bigger</a:t>
            </a:r>
          </a:p>
          <a:p>
            <a:pPr marL="171450" indent="-171450" eaLnBrk="0" hangingPunct="0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600" b="1" dirty="0" smtClean="0">
                <a:latin typeface="Trade Gothic Next LT Pro Lt" charset="0"/>
              </a:rPr>
              <a:t>The accomplishment was astounding</a:t>
            </a:r>
          </a:p>
          <a:p>
            <a:pPr marL="171450" indent="-17145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1400" dirty="0" smtClean="0">
              <a:latin typeface="Trade Gothic Next LT Pro Lt" charset="0"/>
            </a:endParaRPr>
          </a:p>
          <a:p>
            <a:pPr marL="171450" indent="-17145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1400" dirty="0">
              <a:latin typeface="Trade Gothic Next LT Pro Lt" charset="0"/>
            </a:endParaRPr>
          </a:p>
        </p:txBody>
      </p:sp>
      <p:pic>
        <p:nvPicPr>
          <p:cNvPr id="5" name="Picture 1" descr="BULB_shutterstock_133871897_small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9538" y="1119188"/>
            <a:ext cx="3954462" cy="376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065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41879" y="695926"/>
            <a:ext cx="5199062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WHAT MAKES AN ENVIRONMENT </a:t>
            </a:r>
            <a:r>
              <a:rPr lang="en-GB" sz="3200" spc="-150" dirty="0" smtClean="0">
                <a:solidFill>
                  <a:srgbClr val="82BC08"/>
                </a:solidFill>
                <a:latin typeface="Arial Black" charset="0"/>
                <a:ea typeface="Arial Black" charset="0"/>
                <a:cs typeface="Arial Black" charset="0"/>
              </a:rPr>
              <a:t>SAFE?</a:t>
            </a:r>
            <a:endParaRPr lang="en-GB" sz="3200" spc="-150" dirty="0">
              <a:solidFill>
                <a:srgbClr val="82BC08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4" name="Picture 10" descr="SCALE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2612" y="515938"/>
            <a:ext cx="3711388" cy="447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41879" y="1998583"/>
            <a:ext cx="4730756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Trust, in each other and our leaders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Teamwork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Support </a:t>
            </a:r>
            <a:r>
              <a:rPr lang="en-US" dirty="0"/>
              <a:t>for new ideas and new </a:t>
            </a:r>
            <a:r>
              <a:rPr lang="en-US" dirty="0" smtClean="0"/>
              <a:t>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ability to fail, and recover</a:t>
            </a:r>
          </a:p>
        </p:txBody>
      </p:sp>
    </p:spTree>
    <p:extLst>
      <p:ext uri="{BB962C8B-B14F-4D97-AF65-F5344CB8AC3E}">
        <p14:creationId xmlns:p14="http://schemas.microsoft.com/office/powerpoint/2010/main" val="417770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41879" y="695926"/>
            <a:ext cx="5199062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OUR BEFORE </a:t>
            </a:r>
            <a:r>
              <a:rPr lang="en-GB" sz="3200" spc="-150" dirty="0" smtClean="0">
                <a:solidFill>
                  <a:srgbClr val="B319AB"/>
                </a:solidFill>
                <a:latin typeface="Arial Black" charset="0"/>
                <a:ea typeface="Arial Black" charset="0"/>
                <a:cs typeface="Arial Black" charset="0"/>
              </a:rPr>
              <a:t>PICTURE</a:t>
            </a:r>
            <a:endParaRPr lang="en-GB" sz="3200" spc="-150" dirty="0">
              <a:solidFill>
                <a:srgbClr val="B319AB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009" y="695926"/>
            <a:ext cx="3588666" cy="1619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436" y="2315087"/>
            <a:ext cx="3410928" cy="13993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402" y="3714442"/>
            <a:ext cx="3181273" cy="13535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3734" y="1239665"/>
            <a:ext cx="413943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dozen different development and QA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Myriads of tools and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500 technologies, applications, and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QA deployments that took days and derailed </a:t>
            </a:r>
            <a:r>
              <a:rPr lang="en-US" dirty="0" err="1"/>
              <a:t>dev</a:t>
            </a:r>
            <a:r>
              <a:rPr lang="en-US" dirty="0"/>
              <a:t> effort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Little accounting of unplanned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Much </a:t>
            </a:r>
            <a:r>
              <a:rPr lang="en-US" dirty="0"/>
              <a:t>application knowledge that existed in people’s heads</a:t>
            </a:r>
          </a:p>
        </p:txBody>
      </p:sp>
    </p:spTree>
    <p:extLst>
      <p:ext uri="{BB962C8B-B14F-4D97-AF65-F5344CB8AC3E}">
        <p14:creationId xmlns:p14="http://schemas.microsoft.com/office/powerpoint/2010/main" val="3123588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14.01.14_CEDAR_0200EDITED_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9075" y="533269"/>
            <a:ext cx="4672013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41879" y="695926"/>
            <a:ext cx="5199062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latin typeface="Arial Black" charset="0"/>
                <a:ea typeface="Arial Black" charset="0"/>
                <a:cs typeface="Arial Black" charset="0"/>
              </a:rPr>
              <a:t>HOW WE</a:t>
            </a:r>
            <a:r>
              <a:rPr lang="en-GB" sz="3200" spc="-150" dirty="0" smtClean="0">
                <a:solidFill>
                  <a:srgbClr val="009EE2"/>
                </a:solidFill>
                <a:latin typeface="Arial Black" charset="0"/>
                <a:ea typeface="Arial Black" charset="0"/>
                <a:cs typeface="Arial Black" charset="0"/>
              </a:rPr>
              <a:t> TACKLED IT </a:t>
            </a:r>
            <a:endParaRPr lang="en-GB" sz="3200" spc="-150" dirty="0">
              <a:solidFill>
                <a:srgbClr val="FFFFFF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87667" y="1301515"/>
            <a:ext cx="3590925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started with a new vision, and a new organization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continued with new roles for our leaders, and support for new thoughts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it succeeded because passionate, driven people made it happen</a:t>
            </a:r>
          </a:p>
        </p:txBody>
      </p:sp>
    </p:spTree>
    <p:extLst>
      <p:ext uri="{BB962C8B-B14F-4D97-AF65-F5344CB8AC3E}">
        <p14:creationId xmlns:p14="http://schemas.microsoft.com/office/powerpoint/2010/main" val="150769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41879" y="695926"/>
            <a:ext cx="5199062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NEW </a:t>
            </a:r>
            <a:r>
              <a:rPr lang="en-GB" sz="3200" spc="-150" dirty="0" smtClean="0">
                <a:solidFill>
                  <a:srgbClr val="D8262E"/>
                </a:solidFill>
                <a:latin typeface="Arial Black" charset="0"/>
                <a:ea typeface="Arial Black" charset="0"/>
                <a:cs typeface="Arial Black" charset="0"/>
              </a:rPr>
              <a:t>VISION</a:t>
            </a:r>
            <a:r>
              <a:rPr lang="en-GB" sz="3200" spc="-150" dirty="0" smtClean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, NEW </a:t>
            </a:r>
            <a:r>
              <a:rPr lang="en-GB" sz="3200" spc="-150" dirty="0" smtClean="0">
                <a:solidFill>
                  <a:srgbClr val="5D0C8B"/>
                </a:solidFill>
                <a:latin typeface="Arial Black" charset="0"/>
                <a:ea typeface="Arial Black" charset="0"/>
                <a:cs typeface="Arial Black" charset="0"/>
              </a:rPr>
              <a:t>ORG</a:t>
            </a:r>
            <a:endParaRPr lang="en-GB" sz="3200" spc="-150" dirty="0">
              <a:solidFill>
                <a:srgbClr val="5D0C8B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469475" y="1318330"/>
            <a:ext cx="4705198" cy="267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“Get The Right Stuff Done</a:t>
            </a:r>
            <a:r>
              <a:rPr lang="en-US" sz="2000" dirty="0" smtClean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Agile adoption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Move to a Matrix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Bringing the operations team under the same organizational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Formation of the “Practices”</a:t>
            </a:r>
          </a:p>
          <a:p>
            <a:pPr eaLnBrk="0" hangingPunct="0">
              <a:spcBef>
                <a:spcPct val="20000"/>
              </a:spcBef>
            </a:pPr>
            <a:endParaRPr lang="en-US" sz="1400" dirty="0" smtClean="0">
              <a:latin typeface="Trade Gothic Next LT Pro Lt" charset="0"/>
            </a:endParaRPr>
          </a:p>
          <a:p>
            <a:pPr marL="171450" indent="-17145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1400" dirty="0">
              <a:latin typeface="Trade Gothic Next LT Pro Lt" charset="0"/>
            </a:endParaRPr>
          </a:p>
        </p:txBody>
      </p:sp>
      <p:pic>
        <p:nvPicPr>
          <p:cNvPr id="4" name="Picture 1" descr="Z30_Email_NEW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4673" y="1239665"/>
            <a:ext cx="3845502" cy="390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9679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41879" y="695926"/>
            <a:ext cx="5199062" cy="54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“CHANGE THE </a:t>
            </a:r>
            <a:r>
              <a:rPr lang="en-GB" sz="3200" spc="-150" dirty="0" smtClean="0">
                <a:solidFill>
                  <a:srgbClr val="B319AB"/>
                </a:solidFill>
                <a:latin typeface="Arial Black" charset="0"/>
                <a:ea typeface="Arial Black" charset="0"/>
                <a:cs typeface="Arial Black" charset="0"/>
              </a:rPr>
              <a:t>WORLD”</a:t>
            </a:r>
            <a:endParaRPr lang="en-GB" sz="3200" spc="-150" dirty="0">
              <a:solidFill>
                <a:srgbClr val="B319AB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pic>
        <p:nvPicPr>
          <p:cNvPr id="4" name="Picture 9" descr="robotic arm background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7900" y="411354"/>
            <a:ext cx="3086100" cy="473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67" y="1301515"/>
            <a:ext cx="6100169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Recognition that what we had wasn’t going to move us 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Formed </a:t>
            </a:r>
            <a:r>
              <a:rPr lang="en-US" dirty="0"/>
              <a:t>a team of people who volunteered 20% of their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Scope: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Common Tools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Policies and Practices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Knowledge Sharing and Building Technical SMEs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Ultimately, all the effort merged into our CTW Framework</a:t>
            </a:r>
          </a:p>
        </p:txBody>
      </p:sp>
    </p:spTree>
    <p:extLst>
      <p:ext uri="{BB962C8B-B14F-4D97-AF65-F5344CB8AC3E}">
        <p14:creationId xmlns:p14="http://schemas.microsoft.com/office/powerpoint/2010/main" val="244486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-118511" y="179781"/>
            <a:ext cx="7984920" cy="3308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171446" indent="-171446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Trade Gothic Next LT Pro Lt" charset="0"/>
            </a:endParaRPr>
          </a:p>
          <a:p>
            <a:pPr marL="171446" indent="-171446">
              <a:lnSpc>
                <a:spcPct val="120000"/>
              </a:lnSpc>
              <a:spcAft>
                <a:spcPts val="4800"/>
              </a:spcAft>
              <a:buFont typeface="Arial" panose="020B0604020202020204" pitchFamily="34" charset="0"/>
              <a:buChar char="•"/>
            </a:pPr>
            <a:endParaRPr lang="en-GB" sz="1200" dirty="0">
              <a:latin typeface="Trade Gothic Next LT Pro Lt" charset="0"/>
            </a:endParaRPr>
          </a:p>
          <a:p>
            <a:pPr marL="171446" indent="-171446">
              <a:lnSpc>
                <a:spcPct val="120000"/>
              </a:lnSpc>
              <a:spcAft>
                <a:spcPts val="4800"/>
              </a:spcAft>
              <a:buFont typeface="Arial" panose="020B0604020202020204" pitchFamily="34" charset="0"/>
              <a:buChar char="•"/>
            </a:pPr>
            <a:endParaRPr lang="en-GB" sz="1200" dirty="0">
              <a:latin typeface="Trade Gothic Next LT Pro Lt" charset="0"/>
            </a:endParaRPr>
          </a:p>
          <a:p>
            <a:pPr marL="171446" indent="-171446">
              <a:lnSpc>
                <a:spcPct val="120000"/>
              </a:lnSpc>
              <a:spcAft>
                <a:spcPts val="4800"/>
              </a:spcAft>
              <a:buFont typeface="Arial" panose="020B0604020202020204" pitchFamily="34" charset="0"/>
              <a:buChar char="•"/>
            </a:pPr>
            <a:endParaRPr lang="en-GB" sz="1200" dirty="0">
              <a:latin typeface="Trade Gothic Next LT Pro Lt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121147570"/>
              </p:ext>
            </p:extLst>
          </p:nvPr>
        </p:nvGraphicFramePr>
        <p:xfrm>
          <a:off x="1397126" y="176062"/>
          <a:ext cx="5766337" cy="4792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 descr="http://ts3.mm.bing.net/th?id=HN.608039490863759362&amp;pid=15.1&amp;H=66&amp;W=16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588" y="615841"/>
            <a:ext cx="988704" cy="40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ts1.mm.bing.net/th?id=HN.608025669663851096&amp;pid=15.1&amp;H=55&amp;W=16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940" y="1551306"/>
            <a:ext cx="152400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ts4.mm.bing.net/th?id=HN.608042347015178887&amp;pid=15.1&amp;H=51&amp;W=16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978" y="3179434"/>
            <a:ext cx="1524000" cy="61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ts4.mm.bing.net/th?id=HN.608000990783342623&amp;pid=15.1&amp;H=38&amp;W=16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292" y="4359155"/>
            <a:ext cx="1524000" cy="3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://ts1.mm.bing.net/th?id=HN.607991473132602924&amp;pid=15.1&amp;H=156&amp;W=16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11" y="3761446"/>
            <a:ext cx="1076325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ts2.mm.bing.net/th?id=HN.608044417188823873&amp;pid=15.1&amp;H=131&amp;W=16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84" y="1796147"/>
            <a:ext cx="127635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eleniumlogo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71" y="685525"/>
            <a:ext cx="881853" cy="79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16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41879" y="695926"/>
            <a:ext cx="5199062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GB" sz="3200" spc="-150" dirty="0" smtClean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rPr>
              <a:t>CRITICAL SUCCESS </a:t>
            </a:r>
            <a:r>
              <a:rPr lang="en-GB" sz="3200" spc="-150" dirty="0" smtClean="0">
                <a:solidFill>
                  <a:srgbClr val="FFD100"/>
                </a:solidFill>
                <a:latin typeface="Arial Black" charset="0"/>
                <a:ea typeface="Arial Black" charset="0"/>
                <a:cs typeface="Arial Black" charset="0"/>
              </a:rPr>
              <a:t>FACTORS</a:t>
            </a:r>
            <a:endParaRPr lang="en-GB" sz="3200" spc="-150" dirty="0">
              <a:solidFill>
                <a:srgbClr val="FFD100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487667" y="1674655"/>
            <a:ext cx="4685996" cy="30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Finding people who believed it could be done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/>
              <a:t>Starting </a:t>
            </a:r>
            <a:r>
              <a:rPr lang="en-US" sz="1600" dirty="0"/>
              <a:t>with a non-production test 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Interest but no interference from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/>
              <a:t>Private </a:t>
            </a:r>
            <a:r>
              <a:rPr lang="en-US" sz="1600" dirty="0"/>
              <a:t>Cloud availability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Public celebrations of the wins</a:t>
            </a:r>
          </a:p>
        </p:txBody>
      </p:sp>
      <p:pic>
        <p:nvPicPr>
          <p:cNvPr id="4" name="Picture 11" descr="auto_background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3663" y="635000"/>
            <a:ext cx="3970337" cy="425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300548" y="-46672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5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1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1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dcmitype/"/>
    <ds:schemaRef ds:uri="http://schemas.microsoft.com/sharepoint/v3/field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5613</TotalTime>
  <Words>428</Words>
  <Application>Microsoft Office PowerPoint</Application>
  <PresentationFormat>On-screen Show (16:9)</PresentationFormat>
  <Paragraphs>92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14</vt:i4>
      </vt:variant>
    </vt:vector>
  </HeadingPairs>
  <TitlesOfParts>
    <vt:vector size="33" baseType="lpstr">
      <vt:lpstr>Arial</vt:lpstr>
      <vt:lpstr>Arial Black</vt:lpstr>
      <vt:lpstr>Calibri</vt:lpstr>
      <vt:lpstr>Trade Gothic Next LT Pro Lt</vt:lpstr>
      <vt:lpstr>1_Office Theme</vt:lpstr>
      <vt:lpstr>13_Office Theme</vt:lpstr>
      <vt:lpstr>2_Office Theme</vt:lpstr>
      <vt:lpstr>3_Office Theme</vt:lpstr>
      <vt:lpstr>4_Office Theme</vt:lpstr>
      <vt:lpstr>5_Office Theme</vt:lpstr>
      <vt:lpstr>7_Office Theme</vt:lpstr>
      <vt:lpstr>12_Office Theme</vt:lpstr>
      <vt:lpstr>14_Office Theme</vt:lpstr>
      <vt:lpstr>6_Office Theme</vt:lpstr>
      <vt:lpstr>8_Office Theme</vt:lpstr>
      <vt:lpstr>16_Office Theme</vt:lpstr>
      <vt:lpstr>9_Office Theme</vt:lpstr>
      <vt:lpstr>10_Office Theme</vt:lpstr>
      <vt:lpstr>11_Office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Cynthia Taylor</cp:lastModifiedBy>
  <cp:revision>186</cp:revision>
  <cp:lastPrinted>2014-10-16T14:15:02Z</cp:lastPrinted>
  <dcterms:created xsi:type="dcterms:W3CDTF">2010-04-12T23:12:02Z</dcterms:created>
  <dcterms:modified xsi:type="dcterms:W3CDTF">2014-10-23T02:24:29Z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